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4"/>
  </p:sldMasterIdLst>
  <p:notesMasterIdLst>
    <p:notesMasterId r:id="rId6"/>
  </p:notesMasterIdLst>
  <p:sldIdLst>
    <p:sldId id="267" r:id="rId5"/>
  </p:sldIdLst>
  <p:sldSz cx="9601200" cy="12801600" type="A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011" userDrawn="1">
          <p15:clr>
            <a:srgbClr val="A4A3A4"/>
          </p15:clr>
        </p15:guide>
        <p15:guide id="2" pos="3024" userDrawn="1">
          <p15:clr>
            <a:srgbClr val="A4A3A4"/>
          </p15:clr>
        </p15:guide>
        <p15:guide id="3" orient="horz" pos="4780" userDrawn="1">
          <p15:clr>
            <a:srgbClr val="A4A3A4"/>
          </p15:clr>
        </p15:guide>
        <p15:guide id="4" pos="189" userDrawn="1">
          <p15:clr>
            <a:srgbClr val="A4A3A4"/>
          </p15:clr>
        </p15:guide>
        <p15:guide id="5" pos="5859" userDrawn="1">
          <p15:clr>
            <a:srgbClr val="A4A3A4"/>
          </p15:clr>
        </p15:guide>
        <p15:guide id="6" pos="2888" userDrawn="1">
          <p15:clr>
            <a:srgbClr val="A4A3A4"/>
          </p15:clr>
        </p15:guide>
        <p15:guide id="7" pos="3160" userDrawn="1">
          <p15:clr>
            <a:srgbClr val="A4A3A4"/>
          </p15:clr>
        </p15:guide>
        <p15:guide id="8" orient="horz" pos="228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C00"/>
    <a:srgbClr val="101314"/>
    <a:srgbClr val="1F1F1F"/>
    <a:srgbClr val="FFFFFF"/>
    <a:srgbClr val="353C40"/>
    <a:srgbClr val="394145"/>
    <a:srgbClr val="C0B2D9"/>
    <a:srgbClr val="373F42"/>
    <a:srgbClr val="DD07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34" autoAdjust="0"/>
    <p:restoredTop sz="94360" autoAdjust="0"/>
  </p:normalViewPr>
  <p:slideViewPr>
    <p:cSldViewPr snapToGrid="0">
      <p:cViewPr varScale="1">
        <p:scale>
          <a:sx n="58" d="100"/>
          <a:sy n="58" d="100"/>
        </p:scale>
        <p:origin x="2556" y="84"/>
      </p:cViewPr>
      <p:guideLst>
        <p:guide orient="horz" pos="3011"/>
        <p:guide pos="3024"/>
        <p:guide orient="horz" pos="4780"/>
        <p:guide pos="189"/>
        <p:guide pos="5859"/>
        <p:guide pos="2888"/>
        <p:guide pos="3160"/>
        <p:guide orient="horz" pos="228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653472d33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4713" y="685800"/>
            <a:ext cx="257016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1653472d33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849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Section Header">
  <p:cSld name="1_Section 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/>
          <p:nvPr/>
        </p:nvSpPr>
        <p:spPr>
          <a:xfrm flipH="1">
            <a:off x="19" y="0"/>
            <a:ext cx="9601182" cy="399100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7224"/>
                </a:lnTo>
                <a:lnTo>
                  <a:pt x="21189" y="17574"/>
                </a:lnTo>
                <a:cubicBezTo>
                  <a:pt x="18008" y="20163"/>
                  <a:pt x="14494" y="21600"/>
                  <a:pt x="10800" y="21600"/>
                </a:cubicBezTo>
                <a:cubicBezTo>
                  <a:pt x="7106" y="21600"/>
                  <a:pt x="3592" y="20163"/>
                  <a:pt x="411" y="17574"/>
                </a:cubicBezTo>
                <a:lnTo>
                  <a:pt x="0" y="17224"/>
                </a:lnTo>
                <a:close/>
              </a:path>
            </a:pathLst>
          </a:custGeom>
          <a:gradFill>
            <a:gsLst>
              <a:gs pos="0">
                <a:srgbClr val="000000"/>
              </a:gs>
              <a:gs pos="52000">
                <a:srgbClr val="DD079E"/>
              </a:gs>
              <a:gs pos="100000">
                <a:srgbClr val="000000"/>
              </a:gs>
            </a:gsLst>
            <a:lin ang="5400700" scaled="0"/>
          </a:gradFill>
          <a:ln>
            <a:noFill/>
          </a:ln>
          <a:effectLst>
            <a:outerShdw blurRad="139700" dist="25400" dir="5400000" rotWithShape="0">
              <a:srgbClr val="000000">
                <a:alpha val="12941"/>
              </a:srgbClr>
            </a:outerShdw>
          </a:effectLst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2004210" y="3162374"/>
            <a:ext cx="5592783" cy="1551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  <a:defRPr sz="27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4640580" y="11693613"/>
            <a:ext cx="2240280" cy="17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/>
          <p:nvPr/>
        </p:nvSpPr>
        <p:spPr>
          <a:xfrm>
            <a:off x="0" y="-3"/>
            <a:ext cx="9601200" cy="12801605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  <a:effectLst>
            <a:outerShdw blurRad="139700" dist="25400" dir="5400000" rotWithShape="0">
              <a:srgbClr val="000000">
                <a:alpha val="12941"/>
              </a:srgbClr>
            </a:outerShdw>
          </a:effectLst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24"/>
          <p:cNvSpPr txBox="1">
            <a:spLocks noGrp="1"/>
          </p:cNvSpPr>
          <p:nvPr>
            <p:ph type="sldNum" idx="12"/>
          </p:nvPr>
        </p:nvSpPr>
        <p:spPr>
          <a:xfrm>
            <a:off x="4640580" y="11693613"/>
            <a:ext cx="2240280" cy="17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5"/>
          <p:cNvSpPr>
            <a:spLocks noGrp="1"/>
          </p:cNvSpPr>
          <p:nvPr>
            <p:ph type="pic" idx="2"/>
          </p:nvPr>
        </p:nvSpPr>
        <p:spPr>
          <a:xfrm>
            <a:off x="0" y="0"/>
            <a:ext cx="6240780" cy="128016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25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/>
          </p:nvPr>
        </p:nvSpPr>
        <p:spPr>
          <a:xfrm>
            <a:off x="6670663" y="2866295"/>
            <a:ext cx="2741284" cy="4310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6"/>
          <p:cNvSpPr>
            <a:spLocks noGrp="1"/>
          </p:cNvSpPr>
          <p:nvPr>
            <p:ph type="pic" idx="2"/>
          </p:nvPr>
        </p:nvSpPr>
        <p:spPr>
          <a:xfrm>
            <a:off x="865824" y="2577258"/>
            <a:ext cx="3420428" cy="8107683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26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6"/>
          <p:cNvSpPr txBox="1">
            <a:spLocks noGrp="1"/>
          </p:cNvSpPr>
          <p:nvPr>
            <p:ph type="title"/>
          </p:nvPr>
        </p:nvSpPr>
        <p:spPr>
          <a:xfrm>
            <a:off x="4566761" y="2089997"/>
            <a:ext cx="4683626" cy="293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/>
          <p:nvPr/>
        </p:nvSpPr>
        <p:spPr>
          <a:xfrm>
            <a:off x="5212081" y="3"/>
            <a:ext cx="4389120" cy="807866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1" y="0"/>
                </a:moveTo>
                <a:lnTo>
                  <a:pt x="21600" y="0"/>
                </a:lnTo>
                <a:lnTo>
                  <a:pt x="21600" y="19488"/>
                </a:lnTo>
                <a:lnTo>
                  <a:pt x="21252" y="19717"/>
                </a:lnTo>
                <a:cubicBezTo>
                  <a:pt x="19308" y="20924"/>
                  <a:pt x="17128" y="21600"/>
                  <a:pt x="14825" y="21600"/>
                </a:cubicBezTo>
                <a:cubicBezTo>
                  <a:pt x="6637" y="21600"/>
                  <a:pt x="0" y="13052"/>
                  <a:pt x="0" y="2508"/>
                </a:cubicBezTo>
                <a:cubicBezTo>
                  <a:pt x="0" y="1849"/>
                  <a:pt x="26" y="1198"/>
                  <a:pt x="77" y="556"/>
                </a:cubicBezTo>
                <a:close/>
              </a:path>
            </a:pathLst>
          </a:cu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27"/>
          <p:cNvSpPr txBox="1">
            <a:spLocks noGrp="1"/>
          </p:cNvSpPr>
          <p:nvPr>
            <p:ph type="title"/>
          </p:nvPr>
        </p:nvSpPr>
        <p:spPr>
          <a:xfrm>
            <a:off x="611994" y="2260317"/>
            <a:ext cx="4683626" cy="293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9"/>
          <p:cNvSpPr/>
          <p:nvPr/>
        </p:nvSpPr>
        <p:spPr>
          <a:xfrm rot="-5400000">
            <a:off x="-1254372" y="7672759"/>
            <a:ext cx="6177051" cy="40806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688" y="0"/>
                </a:moveTo>
                <a:cubicBezTo>
                  <a:pt x="14028" y="0"/>
                  <a:pt x="21600" y="4835"/>
                  <a:pt x="21600" y="10800"/>
                </a:cubicBezTo>
                <a:cubicBezTo>
                  <a:pt x="21600" y="16765"/>
                  <a:pt x="14028" y="21600"/>
                  <a:pt x="4688" y="21600"/>
                </a:cubicBezTo>
                <a:cubicBezTo>
                  <a:pt x="3521" y="21600"/>
                  <a:pt x="2381" y="21524"/>
                  <a:pt x="1280" y="21381"/>
                </a:cubicBezTo>
                <a:lnTo>
                  <a:pt x="0" y="21170"/>
                </a:lnTo>
                <a:lnTo>
                  <a:pt x="0" y="430"/>
                </a:lnTo>
                <a:lnTo>
                  <a:pt x="1280" y="219"/>
                </a:lnTo>
                <a:cubicBezTo>
                  <a:pt x="2381" y="76"/>
                  <a:pt x="3521" y="0"/>
                  <a:pt x="4688" y="0"/>
                </a:cubicBezTo>
                <a:close/>
              </a:path>
            </a:pathLst>
          </a:custGeom>
          <a:solidFill>
            <a:srgbClr val="8A8A8A">
              <a:alpha val="9803"/>
            </a:srgbClr>
          </a:soli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29"/>
          <p:cNvSpPr txBox="1">
            <a:spLocks noGrp="1"/>
          </p:cNvSpPr>
          <p:nvPr>
            <p:ph type="title"/>
          </p:nvPr>
        </p:nvSpPr>
        <p:spPr>
          <a:xfrm>
            <a:off x="1693228" y="576069"/>
            <a:ext cx="6214750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Picture with Caption">
  <p:cSld name="1_Picture with Caption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0"/>
          <p:cNvSpPr/>
          <p:nvPr/>
        </p:nvSpPr>
        <p:spPr>
          <a:xfrm rot="-5400000">
            <a:off x="-1254372" y="7672759"/>
            <a:ext cx="6177051" cy="40806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688" y="0"/>
                </a:moveTo>
                <a:cubicBezTo>
                  <a:pt x="14028" y="0"/>
                  <a:pt x="21600" y="4835"/>
                  <a:pt x="21600" y="10800"/>
                </a:cubicBezTo>
                <a:cubicBezTo>
                  <a:pt x="21600" y="16765"/>
                  <a:pt x="14028" y="21600"/>
                  <a:pt x="4688" y="21600"/>
                </a:cubicBezTo>
                <a:cubicBezTo>
                  <a:pt x="3521" y="21600"/>
                  <a:pt x="2381" y="21524"/>
                  <a:pt x="1280" y="21381"/>
                </a:cubicBezTo>
                <a:lnTo>
                  <a:pt x="0" y="21170"/>
                </a:lnTo>
                <a:lnTo>
                  <a:pt x="0" y="430"/>
                </a:lnTo>
                <a:lnTo>
                  <a:pt x="1280" y="219"/>
                </a:lnTo>
                <a:cubicBezTo>
                  <a:pt x="2381" y="76"/>
                  <a:pt x="3521" y="0"/>
                  <a:pt x="4688" y="0"/>
                </a:cubicBezTo>
                <a:close/>
              </a:path>
            </a:pathLst>
          </a:custGeom>
          <a:solidFill>
            <a:srgbClr val="8A8A8A">
              <a:alpha val="9803"/>
            </a:srgbClr>
          </a:soli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" name="Google Shape;112;p30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p30"/>
          <p:cNvGrpSpPr/>
          <p:nvPr/>
        </p:nvGrpSpPr>
        <p:grpSpPr>
          <a:xfrm>
            <a:off x="262091" y="671239"/>
            <a:ext cx="115248" cy="474561"/>
            <a:chOff x="-1" y="0"/>
            <a:chExt cx="146344" cy="254227"/>
          </a:xfrm>
        </p:grpSpPr>
        <p:sp>
          <p:nvSpPr>
            <p:cNvPr id="114" name="Google Shape;114;p30"/>
            <p:cNvSpPr/>
            <p:nvPr/>
          </p:nvSpPr>
          <p:spPr>
            <a:xfrm>
              <a:off x="-1" y="0"/>
              <a:ext cx="126799" cy="1726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2361" y="0"/>
                  </a:lnTo>
                  <a:lnTo>
                    <a:pt x="0" y="15741"/>
                  </a:lnTo>
                  <a:lnTo>
                    <a:pt x="4630" y="21600"/>
                  </a:lnTo>
                  <a:lnTo>
                    <a:pt x="2160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34275" tIns="34275" rIns="342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C3C"/>
                </a:buClr>
                <a:buSzPts val="1400"/>
                <a:buFont typeface="Lato"/>
                <a:buNone/>
              </a:pPr>
              <a:endParaRPr sz="105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5" name="Google Shape;115;p30"/>
            <p:cNvSpPr/>
            <p:nvPr/>
          </p:nvSpPr>
          <p:spPr>
            <a:xfrm>
              <a:off x="19544" y="81412"/>
              <a:ext cx="126799" cy="1728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9228" y="21600"/>
                  </a:lnTo>
                  <a:lnTo>
                    <a:pt x="21600" y="5870"/>
                  </a:lnTo>
                  <a:lnTo>
                    <a:pt x="16970" y="0"/>
                  </a:lnTo>
                  <a:lnTo>
                    <a:pt x="0" y="216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34275" tIns="34275" rIns="342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C3C"/>
                </a:buClr>
                <a:buSzPts val="1400"/>
                <a:buFont typeface="Lato"/>
                <a:buNone/>
              </a:pPr>
              <a:endParaRPr sz="105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16" name="Google Shape;116;p30"/>
          <p:cNvSpPr txBox="1">
            <a:spLocks noGrp="1"/>
          </p:cNvSpPr>
          <p:nvPr>
            <p:ph type="title"/>
          </p:nvPr>
        </p:nvSpPr>
        <p:spPr>
          <a:xfrm>
            <a:off x="1693228" y="576069"/>
            <a:ext cx="6214750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0"/>
          <p:cNvSpPr>
            <a:spLocks noGrp="1"/>
          </p:cNvSpPr>
          <p:nvPr>
            <p:ph type="pic" idx="2"/>
          </p:nvPr>
        </p:nvSpPr>
        <p:spPr>
          <a:xfrm>
            <a:off x="1231878" y="3899674"/>
            <a:ext cx="730436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30"/>
          <p:cNvSpPr>
            <a:spLocks noGrp="1"/>
          </p:cNvSpPr>
          <p:nvPr>
            <p:ph type="pic" idx="3"/>
          </p:nvPr>
        </p:nvSpPr>
        <p:spPr>
          <a:xfrm>
            <a:off x="3367550" y="3899674"/>
            <a:ext cx="730437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30"/>
          <p:cNvSpPr>
            <a:spLocks noGrp="1"/>
          </p:cNvSpPr>
          <p:nvPr>
            <p:ph type="pic" idx="4"/>
          </p:nvPr>
        </p:nvSpPr>
        <p:spPr>
          <a:xfrm>
            <a:off x="5503219" y="3899674"/>
            <a:ext cx="730436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30"/>
          <p:cNvSpPr>
            <a:spLocks noGrp="1"/>
          </p:cNvSpPr>
          <p:nvPr>
            <p:ph type="pic" idx="5"/>
          </p:nvPr>
        </p:nvSpPr>
        <p:spPr>
          <a:xfrm>
            <a:off x="7638890" y="3899674"/>
            <a:ext cx="730436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30"/>
          <p:cNvSpPr>
            <a:spLocks noGrp="1"/>
          </p:cNvSpPr>
          <p:nvPr>
            <p:ph type="pic" idx="6"/>
          </p:nvPr>
        </p:nvSpPr>
        <p:spPr>
          <a:xfrm>
            <a:off x="1231878" y="7938151"/>
            <a:ext cx="730436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30"/>
          <p:cNvSpPr>
            <a:spLocks noGrp="1"/>
          </p:cNvSpPr>
          <p:nvPr>
            <p:ph type="pic" idx="7"/>
          </p:nvPr>
        </p:nvSpPr>
        <p:spPr>
          <a:xfrm>
            <a:off x="3367550" y="7938151"/>
            <a:ext cx="730437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30"/>
          <p:cNvSpPr>
            <a:spLocks noGrp="1"/>
          </p:cNvSpPr>
          <p:nvPr>
            <p:ph type="pic" idx="8"/>
          </p:nvPr>
        </p:nvSpPr>
        <p:spPr>
          <a:xfrm>
            <a:off x="5503219" y="7938151"/>
            <a:ext cx="730436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30"/>
          <p:cNvSpPr>
            <a:spLocks noGrp="1"/>
          </p:cNvSpPr>
          <p:nvPr>
            <p:ph type="pic" idx="9"/>
          </p:nvPr>
        </p:nvSpPr>
        <p:spPr>
          <a:xfrm>
            <a:off x="7638890" y="7938151"/>
            <a:ext cx="730436" cy="173140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wo Content">
  <p:cSld name="1_Two Conte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1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1"/>
          <p:cNvSpPr txBox="1">
            <a:spLocks noGrp="1"/>
          </p:cNvSpPr>
          <p:nvPr>
            <p:ph type="title"/>
          </p:nvPr>
        </p:nvSpPr>
        <p:spPr>
          <a:xfrm>
            <a:off x="1693228" y="576069"/>
            <a:ext cx="6214750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wo Content">
  <p:cSld name="2_Two Conten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2"/>
          <p:cNvSpPr/>
          <p:nvPr/>
        </p:nvSpPr>
        <p:spPr>
          <a:xfrm>
            <a:off x="1005842" y="1889765"/>
            <a:ext cx="7589519" cy="7721600"/>
          </a:xfrm>
          <a:prstGeom prst="roundRect">
            <a:avLst>
              <a:gd name="adj" fmla="val 3550"/>
            </a:avLst>
          </a:prstGeom>
          <a:solidFill>
            <a:srgbClr val="FFFFFF"/>
          </a:solidFill>
          <a:ln>
            <a:noFill/>
          </a:ln>
          <a:effectLst>
            <a:outerShdw blurRad="139700" dist="25400" dir="5400000" rotWithShape="0">
              <a:srgbClr val="000000">
                <a:alpha val="12941"/>
              </a:srgbClr>
            </a:outerShdw>
          </a:effectLst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32"/>
          <p:cNvSpPr/>
          <p:nvPr/>
        </p:nvSpPr>
        <p:spPr>
          <a:xfrm>
            <a:off x="3585264" y="-469389"/>
            <a:ext cx="2430674" cy="9654032"/>
          </a:xfrm>
          <a:prstGeom prst="roundRect">
            <a:avLst>
              <a:gd name="adj" fmla="val 3550"/>
            </a:avLst>
          </a:pr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  <a:effectLst>
            <a:outerShdw blurRad="139700" dist="25400" dir="5400000" rotWithShape="0">
              <a:srgbClr val="000000">
                <a:alpha val="12941"/>
              </a:srgbClr>
            </a:outerShdw>
          </a:effectLst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Picture with Caption">
  <p:cSld name="2_Picture with Caption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3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33"/>
          <p:cNvSpPr txBox="1">
            <a:spLocks noGrp="1"/>
          </p:cNvSpPr>
          <p:nvPr>
            <p:ph type="title"/>
          </p:nvPr>
        </p:nvSpPr>
        <p:spPr>
          <a:xfrm>
            <a:off x="5877302" y="1249298"/>
            <a:ext cx="3141425" cy="3049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Picture with Caption">
  <p:cSld name="3_Picture with Ca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4"/>
          <p:cNvSpPr>
            <a:spLocks noGrp="1"/>
          </p:cNvSpPr>
          <p:nvPr>
            <p:ph type="pic" idx="2"/>
          </p:nvPr>
        </p:nvSpPr>
        <p:spPr>
          <a:xfrm>
            <a:off x="6389600" y="0"/>
            <a:ext cx="3211601" cy="128016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34"/>
          <p:cNvSpPr>
            <a:spLocks noGrp="1"/>
          </p:cNvSpPr>
          <p:nvPr>
            <p:ph type="pic" idx="3"/>
          </p:nvPr>
        </p:nvSpPr>
        <p:spPr>
          <a:xfrm>
            <a:off x="0" y="0"/>
            <a:ext cx="3211740" cy="128016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34"/>
          <p:cNvSpPr>
            <a:spLocks noGrp="1"/>
          </p:cNvSpPr>
          <p:nvPr>
            <p:ph type="pic" idx="4"/>
          </p:nvPr>
        </p:nvSpPr>
        <p:spPr>
          <a:xfrm>
            <a:off x="3194800" y="0"/>
            <a:ext cx="3211740" cy="1280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579337" y="2612248"/>
            <a:ext cx="4532122" cy="293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4640580" y="11693613"/>
            <a:ext cx="2240280" cy="17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wo Content">
  <p:cSld name="4_Two Conten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5"/>
          <p:cNvSpPr>
            <a:spLocks noGrp="1"/>
          </p:cNvSpPr>
          <p:nvPr>
            <p:ph type="pic" idx="2"/>
          </p:nvPr>
        </p:nvSpPr>
        <p:spPr>
          <a:xfrm>
            <a:off x="4985679" y="2306278"/>
            <a:ext cx="5293259" cy="788302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35"/>
          <p:cNvSpPr txBox="1">
            <a:spLocks noGrp="1"/>
          </p:cNvSpPr>
          <p:nvPr>
            <p:ph type="title"/>
          </p:nvPr>
        </p:nvSpPr>
        <p:spPr>
          <a:xfrm>
            <a:off x="555926" y="2924284"/>
            <a:ext cx="3901185" cy="2946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5"/>
          <p:cNvSpPr txBox="1">
            <a:spLocks noGrp="1"/>
          </p:cNvSpPr>
          <p:nvPr>
            <p:ph type="sldNum" idx="12"/>
          </p:nvPr>
        </p:nvSpPr>
        <p:spPr>
          <a:xfrm>
            <a:off x="4640580" y="11693613"/>
            <a:ext cx="2240280" cy="17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Two Content">
  <p:cSld name="3_Two Conten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6"/>
          <p:cNvSpPr/>
          <p:nvPr/>
        </p:nvSpPr>
        <p:spPr>
          <a:xfrm>
            <a:off x="4455523" y="4"/>
            <a:ext cx="5145679" cy="12801603"/>
          </a:xfrm>
          <a:custGeom>
            <a:avLst/>
            <a:gdLst/>
            <a:ahLst/>
            <a:cxnLst/>
            <a:rect l="l" t="t" r="r" b="b"/>
            <a:pathLst>
              <a:path w="21590" h="21600" extrusionOk="0">
                <a:moveTo>
                  <a:pt x="2260" y="0"/>
                </a:moveTo>
                <a:lnTo>
                  <a:pt x="21590" y="0"/>
                </a:lnTo>
                <a:lnTo>
                  <a:pt x="21590" y="21600"/>
                </a:lnTo>
                <a:lnTo>
                  <a:pt x="1504" y="21600"/>
                </a:lnTo>
                <a:lnTo>
                  <a:pt x="1172" y="20750"/>
                </a:lnTo>
                <a:cubicBezTo>
                  <a:pt x="473" y="18871"/>
                  <a:pt x="-10" y="17076"/>
                  <a:pt x="0" y="15660"/>
                </a:cubicBezTo>
                <a:cubicBezTo>
                  <a:pt x="31" y="11130"/>
                  <a:pt x="3535" y="9550"/>
                  <a:pt x="3525" y="5100"/>
                </a:cubicBezTo>
                <a:cubicBezTo>
                  <a:pt x="3521" y="3709"/>
                  <a:pt x="3095" y="2122"/>
                  <a:pt x="2476" y="526"/>
                </a:cubicBezTo>
                <a:close/>
              </a:path>
            </a:pathLst>
          </a:cu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5_Two Content">
  <p:cSld name="5_Two Conten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7"/>
          <p:cNvSpPr/>
          <p:nvPr/>
        </p:nvSpPr>
        <p:spPr>
          <a:xfrm>
            <a:off x="2" y="0"/>
            <a:ext cx="9601201" cy="731743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0" y="21241"/>
                </a:lnTo>
                <a:cubicBezTo>
                  <a:pt x="20949" y="20472"/>
                  <a:pt x="20468" y="19639"/>
                  <a:pt x="19754" y="19179"/>
                </a:cubicBezTo>
                <a:cubicBezTo>
                  <a:pt x="18325" y="18258"/>
                  <a:pt x="15660" y="18529"/>
                  <a:pt x="14214" y="17391"/>
                </a:cubicBezTo>
                <a:cubicBezTo>
                  <a:pt x="12768" y="16253"/>
                  <a:pt x="12411" y="13300"/>
                  <a:pt x="11079" y="12352"/>
                </a:cubicBezTo>
                <a:cubicBezTo>
                  <a:pt x="9746" y="11404"/>
                  <a:pt x="7682" y="12867"/>
                  <a:pt x="6219" y="11702"/>
                </a:cubicBezTo>
                <a:cubicBezTo>
                  <a:pt x="4755" y="10537"/>
                  <a:pt x="3632" y="6610"/>
                  <a:pt x="2299" y="5364"/>
                </a:cubicBezTo>
                <a:cubicBezTo>
                  <a:pt x="1633" y="4740"/>
                  <a:pt x="832" y="4815"/>
                  <a:pt x="88" y="4866"/>
                </a:cubicBezTo>
                <a:lnTo>
                  <a:pt x="0" y="4869"/>
                </a:lnTo>
                <a:close/>
              </a:path>
            </a:pathLst>
          </a:cu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37"/>
          <p:cNvSpPr txBox="1">
            <a:spLocks noGrp="1"/>
          </p:cNvSpPr>
          <p:nvPr>
            <p:ph type="title"/>
          </p:nvPr>
        </p:nvSpPr>
        <p:spPr>
          <a:xfrm rot="-5400000">
            <a:off x="-3570948" y="6752971"/>
            <a:ext cx="9238637" cy="14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Picture with Caption">
  <p:cSld name="4_Picture with Caption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8"/>
          <p:cNvSpPr txBox="1">
            <a:spLocks noGrp="1"/>
          </p:cNvSpPr>
          <p:nvPr>
            <p:ph type="title"/>
          </p:nvPr>
        </p:nvSpPr>
        <p:spPr>
          <a:xfrm>
            <a:off x="1693228" y="576069"/>
            <a:ext cx="6214750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5_Picture with Caption">
  <p:cSld name="5_Picture with Caption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9"/>
          <p:cNvSpPr/>
          <p:nvPr/>
        </p:nvSpPr>
        <p:spPr>
          <a:xfrm>
            <a:off x="2" y="6"/>
            <a:ext cx="2847653" cy="12801603"/>
          </a:xfrm>
          <a:prstGeom prst="rect">
            <a:avLst/>
          </a:pr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39"/>
          <p:cNvSpPr txBox="1">
            <a:spLocks noGrp="1"/>
          </p:cNvSpPr>
          <p:nvPr>
            <p:ph type="title"/>
          </p:nvPr>
        </p:nvSpPr>
        <p:spPr>
          <a:xfrm>
            <a:off x="297464" y="2403997"/>
            <a:ext cx="2252725" cy="358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  <a:defRPr sz="27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>
            <a:spLocks noGrp="1"/>
          </p:cNvSpPr>
          <p:nvPr>
            <p:ph type="pic" idx="2"/>
          </p:nvPr>
        </p:nvSpPr>
        <p:spPr>
          <a:xfrm>
            <a:off x="280158" y="664078"/>
            <a:ext cx="3445431" cy="12137524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7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" name="Google Shape;67;p17"/>
          <p:cNvGrpSpPr/>
          <p:nvPr/>
        </p:nvGrpSpPr>
        <p:grpSpPr>
          <a:xfrm>
            <a:off x="4035782" y="671239"/>
            <a:ext cx="115247" cy="474561"/>
            <a:chOff x="-1" y="0"/>
            <a:chExt cx="146344" cy="254227"/>
          </a:xfrm>
        </p:grpSpPr>
        <p:sp>
          <p:nvSpPr>
            <p:cNvPr id="68" name="Google Shape;68;p17"/>
            <p:cNvSpPr/>
            <p:nvPr/>
          </p:nvSpPr>
          <p:spPr>
            <a:xfrm>
              <a:off x="-1" y="0"/>
              <a:ext cx="126799" cy="1726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2361" y="0"/>
                  </a:lnTo>
                  <a:lnTo>
                    <a:pt x="0" y="15741"/>
                  </a:lnTo>
                  <a:lnTo>
                    <a:pt x="4630" y="21600"/>
                  </a:lnTo>
                  <a:lnTo>
                    <a:pt x="2160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34275" tIns="34275" rIns="342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C3C"/>
                </a:buClr>
                <a:buSzPts val="1400"/>
                <a:buFont typeface="Lato"/>
                <a:buNone/>
              </a:pPr>
              <a:endParaRPr sz="105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9" name="Google Shape;69;p17"/>
            <p:cNvSpPr/>
            <p:nvPr/>
          </p:nvSpPr>
          <p:spPr>
            <a:xfrm>
              <a:off x="19544" y="81412"/>
              <a:ext cx="126799" cy="1728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9228" y="21600"/>
                  </a:lnTo>
                  <a:lnTo>
                    <a:pt x="21600" y="5870"/>
                  </a:lnTo>
                  <a:lnTo>
                    <a:pt x="16970" y="0"/>
                  </a:lnTo>
                  <a:lnTo>
                    <a:pt x="0" y="216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34275" tIns="34275" rIns="342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C3C"/>
                </a:buClr>
                <a:buSzPts val="1400"/>
                <a:buFont typeface="Lato"/>
                <a:buNone/>
              </a:pPr>
              <a:endParaRPr sz="105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439140" y="4581958"/>
            <a:ext cx="4532122" cy="293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51106" y="2933935"/>
            <a:ext cx="4532122" cy="293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and Content">
  <p:cSld name="2_Title and Conten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2004210" y="878751"/>
            <a:ext cx="5592783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  <a:defRPr sz="27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Title and Content">
  <p:cSld name="3_Title and Conte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/>
          <p:nvPr/>
        </p:nvSpPr>
        <p:spPr>
          <a:xfrm>
            <a:off x="0" y="1"/>
            <a:ext cx="9601200" cy="12899413"/>
          </a:xfrm>
          <a:prstGeom prst="rect">
            <a:avLst/>
          </a:pr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" name="Google Shape;79;p20"/>
          <p:cNvSpPr>
            <a:spLocks noGrp="1"/>
          </p:cNvSpPr>
          <p:nvPr>
            <p:ph type="pic" idx="2"/>
          </p:nvPr>
        </p:nvSpPr>
        <p:spPr>
          <a:xfrm>
            <a:off x="4800599" y="5"/>
            <a:ext cx="4800603" cy="9976420"/>
          </a:xfrm>
          <a:prstGeom prst="rect">
            <a:avLst/>
          </a:prstGeom>
          <a:noFill/>
          <a:ln>
            <a:noFill/>
          </a:ln>
          <a:effectLst>
            <a:outerShdw blurRad="152400" dist="165100" dir="16200000" rotWithShape="0">
              <a:srgbClr val="000000">
                <a:alpha val="6666"/>
              </a:srgbClr>
            </a:outerShdw>
          </a:effectLst>
        </p:spPr>
      </p:sp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519949" y="2102153"/>
            <a:ext cx="3760700" cy="3895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  <a:defRPr sz="27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and Content">
  <p:cSld name="4_Title and Conten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576512" y="2251343"/>
            <a:ext cx="2898444" cy="3172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and Content">
  <p:cSld name="5_Title and Conten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>
            <a:spLocks noGrp="1"/>
          </p:cNvSpPr>
          <p:nvPr>
            <p:ph type="pic" idx="2"/>
          </p:nvPr>
        </p:nvSpPr>
        <p:spPr>
          <a:xfrm>
            <a:off x="-2" y="8100907"/>
            <a:ext cx="9601203" cy="4700697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22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‹Nr.›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3"/>
          <p:cNvSpPr txBox="1">
            <a:spLocks noGrp="1"/>
          </p:cNvSpPr>
          <p:nvPr>
            <p:ph type="title"/>
          </p:nvPr>
        </p:nvSpPr>
        <p:spPr>
          <a:xfrm>
            <a:off x="1693228" y="576069"/>
            <a:ext cx="6214750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80060" y="171877"/>
            <a:ext cx="8641080" cy="281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80060" y="2987040"/>
            <a:ext cx="8641080" cy="981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png"/><Relationship Id="rId18" Type="http://schemas.openxmlformats.org/officeDocument/2006/relationships/image" Target="../media/image16.emf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5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sv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sv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Truck driving with speed on highway">
            <a:extLst>
              <a:ext uri="{FF2B5EF4-FFF2-40B4-BE49-F238E27FC236}">
                <a16:creationId xmlns:a16="http://schemas.microsoft.com/office/drawing/2014/main" id="{B23D8F92-9C48-4756-BF13-2E4F3CC24C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04" t="10343" r="9759"/>
          <a:stretch/>
        </p:blipFill>
        <p:spPr>
          <a:xfrm>
            <a:off x="-290947" y="0"/>
            <a:ext cx="10222347" cy="737597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C8889E9-5ED5-4E4F-ABA3-FB47F70FDCF0}"/>
              </a:ext>
            </a:extLst>
          </p:cNvPr>
          <p:cNvSpPr/>
          <p:nvPr/>
        </p:nvSpPr>
        <p:spPr>
          <a:xfrm>
            <a:off x="-251694" y="3376456"/>
            <a:ext cx="10183094" cy="962834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Google Shape;192;p44"/>
          <p:cNvSpPr txBox="1"/>
          <p:nvPr/>
        </p:nvSpPr>
        <p:spPr>
          <a:xfrm>
            <a:off x="4416506" y="8934371"/>
            <a:ext cx="109800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" name="Google Shape;164;p41">
            <a:extLst>
              <a:ext uri="{FF2B5EF4-FFF2-40B4-BE49-F238E27FC236}">
                <a16:creationId xmlns:a16="http://schemas.microsoft.com/office/drawing/2014/main" id="{9FE0389B-12DA-4D40-B18F-3D3B80B668E3}"/>
              </a:ext>
            </a:extLst>
          </p:cNvPr>
          <p:cNvSpPr txBox="1"/>
          <p:nvPr/>
        </p:nvSpPr>
        <p:spPr>
          <a:xfrm>
            <a:off x="284381" y="3474578"/>
            <a:ext cx="5230125" cy="569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de-DE" sz="28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Hack </a:t>
            </a:r>
            <a:r>
              <a:rPr lang="de-DE" sz="28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de-DE" sz="28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Truck</a:t>
            </a:r>
            <a:endParaRPr lang="de-DE" dirty="0"/>
          </a:p>
        </p:txBody>
      </p:sp>
      <p:sp>
        <p:nvSpPr>
          <p:cNvPr id="22" name="Google Shape;162;p41">
            <a:extLst>
              <a:ext uri="{FF2B5EF4-FFF2-40B4-BE49-F238E27FC236}">
                <a16:creationId xmlns:a16="http://schemas.microsoft.com/office/drawing/2014/main" id="{48D74F0D-9CC3-4F78-8261-EDAE15040B15}"/>
              </a:ext>
            </a:extLst>
          </p:cNvPr>
          <p:cNvSpPr txBox="1"/>
          <p:nvPr/>
        </p:nvSpPr>
        <p:spPr>
          <a:xfrm>
            <a:off x="283700" y="3983943"/>
            <a:ext cx="3073190" cy="47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de-D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BCX Challenge 1</a:t>
            </a:r>
            <a:endParaRPr lang="de-DE" sz="1000" dirty="0"/>
          </a:p>
        </p:txBody>
      </p:sp>
      <p:sp>
        <p:nvSpPr>
          <p:cNvPr id="23" name="Google Shape;164;p41">
            <a:extLst>
              <a:ext uri="{FF2B5EF4-FFF2-40B4-BE49-F238E27FC236}">
                <a16:creationId xmlns:a16="http://schemas.microsoft.com/office/drawing/2014/main" id="{1E747CEA-B02A-4410-B51D-596CE61897C8}"/>
              </a:ext>
            </a:extLst>
          </p:cNvPr>
          <p:cNvSpPr txBox="1"/>
          <p:nvPr/>
        </p:nvSpPr>
        <p:spPr>
          <a:xfrm>
            <a:off x="299743" y="4801922"/>
            <a:ext cx="4284958" cy="1231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800" b="1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Goal </a:t>
            </a:r>
            <a:r>
              <a:rPr lang="de-DE" sz="1800" b="1" dirty="0" err="1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of</a:t>
            </a:r>
            <a:r>
              <a:rPr lang="de-DE" sz="1800" b="1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 </a:t>
            </a:r>
            <a:r>
              <a:rPr lang="de-DE" sz="1800" b="1" dirty="0" err="1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the</a:t>
            </a:r>
            <a:r>
              <a:rPr lang="de-DE" sz="1800" b="1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 </a:t>
            </a:r>
            <a:r>
              <a:rPr lang="de-DE" sz="1800" b="1" dirty="0" err="1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challenge</a:t>
            </a:r>
            <a:r>
              <a:rPr lang="de-DE" sz="1800" b="1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: </a:t>
            </a:r>
          </a:p>
          <a:p>
            <a:pPr marL="128588" indent="-128588">
              <a:buClr>
                <a:schemeClr val="bg1"/>
              </a:buClr>
              <a:buFont typeface="Roboto" panose="02000000000000000000" pitchFamily="2" charset="0"/>
              <a:buChar char="›"/>
            </a:pPr>
            <a:r>
              <a:rPr lang="en-US" sz="1100" dirty="0">
                <a:solidFill>
                  <a:schemeClr val="lt1"/>
                </a:solidFill>
                <a:latin typeface="Roboto"/>
                <a:ea typeface="Roboto"/>
                <a:sym typeface="Roboto"/>
              </a:rPr>
              <a:t>Do you dream big? Do you want to hack a real truck? Let’s climb up into the cockpit and get creative!</a:t>
            </a:r>
          </a:p>
          <a:p>
            <a:pPr marL="128588" indent="-128588">
              <a:buClr>
                <a:schemeClr val="bg1"/>
              </a:buClr>
              <a:buFont typeface="Roboto" panose="02000000000000000000" pitchFamily="2" charset="0"/>
              <a:buChar char="›"/>
            </a:pPr>
            <a:r>
              <a:rPr lang="en-US" sz="1100" dirty="0">
                <a:solidFill>
                  <a:schemeClr val="lt1"/>
                </a:solidFill>
                <a:latin typeface="Roboto"/>
                <a:ea typeface="Roboto"/>
                <a:sym typeface="Roboto"/>
              </a:rPr>
              <a:t>Use the input / output devices of the truck in combination with the eCAL middleware to realize any project you can think of.</a:t>
            </a:r>
          </a:p>
        </p:txBody>
      </p:sp>
      <p:sp>
        <p:nvSpPr>
          <p:cNvPr id="36" name="Google Shape;164;p41">
            <a:extLst>
              <a:ext uri="{FF2B5EF4-FFF2-40B4-BE49-F238E27FC236}">
                <a16:creationId xmlns:a16="http://schemas.microsoft.com/office/drawing/2014/main" id="{B6BA6159-5F1A-4CA7-9157-C891B83B5988}"/>
              </a:ext>
            </a:extLst>
          </p:cNvPr>
          <p:cNvSpPr txBox="1"/>
          <p:nvPr/>
        </p:nvSpPr>
        <p:spPr>
          <a:xfrm>
            <a:off x="299742" y="6099815"/>
            <a:ext cx="4284958" cy="1231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8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Example</a:t>
            </a:r>
            <a:r>
              <a:rPr lang="de-DE" sz="18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8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hacks</a:t>
            </a:r>
            <a:r>
              <a:rPr lang="de-DE" sz="18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</a:p>
          <a:p>
            <a:pPr marL="128588" indent="-128588">
              <a:buClr>
                <a:schemeClr val="bg1"/>
              </a:buClr>
              <a:buFont typeface="Roboto" panose="02000000000000000000" pitchFamily="2" charset="0"/>
              <a:buChar char="›"/>
            </a:pPr>
            <a:r>
              <a:rPr lang="en-US" sz="1100" dirty="0">
                <a:solidFill>
                  <a:schemeClr val="lt1"/>
                </a:solidFill>
                <a:latin typeface="Roboto"/>
                <a:ea typeface="Roboto"/>
              </a:rPr>
              <a:t>Detect passengers with the truck's cameras and indicate it on the roof-mounted LED bar</a:t>
            </a:r>
          </a:p>
          <a:p>
            <a:pPr marL="128588" indent="-128588">
              <a:buClr>
                <a:schemeClr val="bg1"/>
              </a:buClr>
              <a:buFont typeface="Roboto" panose="02000000000000000000" pitchFamily="2" charset="0"/>
              <a:buChar char="›"/>
            </a:pPr>
            <a:r>
              <a:rPr lang="en-US" sz="1100" dirty="0">
                <a:solidFill>
                  <a:schemeClr val="lt1"/>
                </a:solidFill>
                <a:latin typeface="Roboto"/>
                <a:ea typeface="Roboto"/>
              </a:rPr>
              <a:t>Emulate a gamepad based on the truck's steering wheel and control your favorite racing game</a:t>
            </a:r>
          </a:p>
        </p:txBody>
      </p:sp>
      <p:sp>
        <p:nvSpPr>
          <p:cNvPr id="50" name="Google Shape;200;p44">
            <a:extLst>
              <a:ext uri="{FF2B5EF4-FFF2-40B4-BE49-F238E27FC236}">
                <a16:creationId xmlns:a16="http://schemas.microsoft.com/office/drawing/2014/main" id="{B78062F0-7FC8-4B64-965C-34E0EC56C8E1}"/>
              </a:ext>
            </a:extLst>
          </p:cNvPr>
          <p:cNvSpPr/>
          <p:nvPr/>
        </p:nvSpPr>
        <p:spPr>
          <a:xfrm>
            <a:off x="5032824" y="8154975"/>
            <a:ext cx="4263127" cy="2056862"/>
          </a:xfrm>
          <a:prstGeom prst="rect">
            <a:avLst/>
          </a:prstGeom>
          <a:solidFill>
            <a:srgbClr val="1F1F1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 dirty="0"/>
          </a:p>
        </p:txBody>
      </p:sp>
      <p:sp>
        <p:nvSpPr>
          <p:cNvPr id="51" name="Google Shape;200;p44">
            <a:extLst>
              <a:ext uri="{FF2B5EF4-FFF2-40B4-BE49-F238E27FC236}">
                <a16:creationId xmlns:a16="http://schemas.microsoft.com/office/drawing/2014/main" id="{0EABECC0-0A8F-4DD8-A9D3-0CBAC620C530}"/>
              </a:ext>
            </a:extLst>
          </p:cNvPr>
          <p:cNvSpPr/>
          <p:nvPr/>
        </p:nvSpPr>
        <p:spPr>
          <a:xfrm>
            <a:off x="319807" y="8154975"/>
            <a:ext cx="4263128" cy="2056862"/>
          </a:xfrm>
          <a:prstGeom prst="rect">
            <a:avLst/>
          </a:prstGeom>
          <a:solidFill>
            <a:srgbClr val="1F1F1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/>
          </a:p>
        </p:txBody>
      </p:sp>
      <p:sp>
        <p:nvSpPr>
          <p:cNvPr id="52" name="Google Shape;200;p44">
            <a:extLst>
              <a:ext uri="{FF2B5EF4-FFF2-40B4-BE49-F238E27FC236}">
                <a16:creationId xmlns:a16="http://schemas.microsoft.com/office/drawing/2014/main" id="{F2B44D58-ADA5-4FD1-98A5-6DE9055F9581}"/>
              </a:ext>
            </a:extLst>
          </p:cNvPr>
          <p:cNvSpPr/>
          <p:nvPr/>
        </p:nvSpPr>
        <p:spPr>
          <a:xfrm>
            <a:off x="5032824" y="5328402"/>
            <a:ext cx="4263127" cy="2064782"/>
          </a:xfrm>
          <a:prstGeom prst="rect">
            <a:avLst/>
          </a:prstGeom>
          <a:solidFill>
            <a:srgbClr val="1F1F1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 lang="en-US" sz="1200" dirty="0"/>
          </a:p>
        </p:txBody>
      </p:sp>
      <p:pic>
        <p:nvPicPr>
          <p:cNvPr id="25" name="Google Shape;165;p41">
            <a:extLst>
              <a:ext uri="{FF2B5EF4-FFF2-40B4-BE49-F238E27FC236}">
                <a16:creationId xmlns:a16="http://schemas.microsoft.com/office/drawing/2014/main" id="{B53B219E-927C-47F8-A9BA-664B9135610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67332" y="3552826"/>
            <a:ext cx="1721728" cy="775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rafik 11">
            <a:extLst>
              <a:ext uri="{FF2B5EF4-FFF2-40B4-BE49-F238E27FC236}">
                <a16:creationId xmlns:a16="http://schemas.microsoft.com/office/drawing/2014/main" id="{8537B4A6-D991-4693-BD5E-CEB234F1FB8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5957" b="-10194"/>
          <a:stretch/>
        </p:blipFill>
        <p:spPr>
          <a:xfrm>
            <a:off x="6944703" y="3732877"/>
            <a:ext cx="948887" cy="329934"/>
          </a:xfrm>
          <a:prstGeom prst="rect">
            <a:avLst/>
          </a:prstGeom>
        </p:spPr>
      </p:pic>
      <p:pic>
        <p:nvPicPr>
          <p:cNvPr id="64" name="Grafik 3">
            <a:extLst>
              <a:ext uri="{FF2B5EF4-FFF2-40B4-BE49-F238E27FC236}">
                <a16:creationId xmlns:a16="http://schemas.microsoft.com/office/drawing/2014/main" id="{52D4A496-F6B7-462C-9026-680A8A6AF0F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90947" y="10627257"/>
            <a:ext cx="10183094" cy="13258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F4D2697-2005-427C-A8CC-ED6DA901A7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98686" y="3592808"/>
            <a:ext cx="1184250" cy="11842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50C34BE-72B1-4DF8-8A44-A1B0FFFC4AD6}"/>
              </a:ext>
            </a:extLst>
          </p:cNvPr>
          <p:cNvSpPr txBox="1"/>
          <p:nvPr/>
        </p:nvSpPr>
        <p:spPr>
          <a:xfrm>
            <a:off x="7141209" y="0"/>
            <a:ext cx="4320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{hackathon}</a:t>
            </a:r>
          </a:p>
        </p:txBody>
      </p:sp>
      <p:grpSp>
        <p:nvGrpSpPr>
          <p:cNvPr id="164" name="Gruppieren 163">
            <a:extLst>
              <a:ext uri="{FF2B5EF4-FFF2-40B4-BE49-F238E27FC236}">
                <a16:creationId xmlns:a16="http://schemas.microsoft.com/office/drawing/2014/main" id="{CB7804D1-5279-472C-962A-FC4976D00D10}"/>
              </a:ext>
            </a:extLst>
          </p:cNvPr>
          <p:cNvGrpSpPr/>
          <p:nvPr/>
        </p:nvGrpSpPr>
        <p:grpSpPr>
          <a:xfrm>
            <a:off x="4844087" y="5420771"/>
            <a:ext cx="5131423" cy="1880045"/>
            <a:chOff x="4844087" y="5513139"/>
            <a:chExt cx="5131423" cy="188004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8916068-FB72-4020-817C-C5A802E30B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4241" t="4338" r="3531" b="5981"/>
            <a:stretch/>
          </p:blipFill>
          <p:spPr>
            <a:xfrm>
              <a:off x="6047421" y="5513139"/>
              <a:ext cx="1895475" cy="1880045"/>
            </a:xfrm>
            <a:prstGeom prst="rect">
              <a:avLst/>
            </a:prstGeom>
          </p:spPr>
        </p:pic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6E9534E8-A754-4DB2-88D3-5B4E0DC3D0A9}"/>
                </a:ext>
              </a:extLst>
            </p:cNvPr>
            <p:cNvSpPr txBox="1"/>
            <p:nvPr/>
          </p:nvSpPr>
          <p:spPr>
            <a:xfrm>
              <a:off x="8027648" y="6072688"/>
              <a:ext cx="19478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1"/>
                  </a:solidFill>
                </a:rPr>
                <a:t>Steering </a:t>
              </a:r>
              <a:r>
                <a:rPr lang="de-DE" sz="1200" dirty="0" err="1">
                  <a:solidFill>
                    <a:schemeClr val="bg1"/>
                  </a:solidFill>
                </a:rPr>
                <a:t>wheel</a:t>
              </a:r>
              <a:endParaRPr lang="de-DE" sz="1200" dirty="0">
                <a:solidFill>
                  <a:schemeClr val="bg1"/>
                </a:solidFill>
              </a:endParaRPr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9C8414BD-43D2-4727-9322-ADAAF962C4BC}"/>
                </a:ext>
              </a:extLst>
            </p:cNvPr>
            <p:cNvSpPr txBox="1"/>
            <p:nvPr/>
          </p:nvSpPr>
          <p:spPr>
            <a:xfrm>
              <a:off x="8027648" y="6527376"/>
              <a:ext cx="19478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1"/>
                  </a:solidFill>
                </a:rPr>
                <a:t>Brake pedal</a:t>
              </a:r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8943DC5E-E275-4FF6-99D5-467A97359BD7}"/>
                </a:ext>
              </a:extLst>
            </p:cNvPr>
            <p:cNvSpPr txBox="1"/>
            <p:nvPr/>
          </p:nvSpPr>
          <p:spPr>
            <a:xfrm>
              <a:off x="8027648" y="5613905"/>
              <a:ext cx="19478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 err="1">
                  <a:solidFill>
                    <a:schemeClr val="bg1"/>
                  </a:solidFill>
                </a:rPr>
                <a:t>Cameras</a:t>
              </a:r>
              <a:endParaRPr lang="de-DE" sz="1200" dirty="0">
                <a:solidFill>
                  <a:schemeClr val="bg1"/>
                </a:solidFill>
              </a:endParaRPr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BD0E8285-6A98-4F68-B623-749C73073B20}"/>
                </a:ext>
              </a:extLst>
            </p:cNvPr>
            <p:cNvSpPr txBox="1"/>
            <p:nvPr/>
          </p:nvSpPr>
          <p:spPr>
            <a:xfrm>
              <a:off x="8027648" y="6851755"/>
              <a:ext cx="12125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1"/>
                  </a:solidFill>
                </a:rPr>
                <a:t>Blinkers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492C63ED-C256-46E6-8651-BA7DBF50A034}"/>
                </a:ext>
              </a:extLst>
            </p:cNvPr>
            <p:cNvSpPr txBox="1"/>
            <p:nvPr/>
          </p:nvSpPr>
          <p:spPr>
            <a:xfrm>
              <a:off x="4844087" y="5603977"/>
              <a:ext cx="11467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200" dirty="0">
                  <a:solidFill>
                    <a:schemeClr val="bg1"/>
                  </a:solidFill>
                </a:rPr>
                <a:t>LED bar</a:t>
              </a:r>
            </a:p>
          </p:txBody>
        </p: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8A75F8D1-32B7-4E0D-B876-616572B50373}"/>
                </a:ext>
              </a:extLst>
            </p:cNvPr>
            <p:cNvSpPr txBox="1"/>
            <p:nvPr/>
          </p:nvSpPr>
          <p:spPr>
            <a:xfrm>
              <a:off x="4844087" y="6342921"/>
              <a:ext cx="11467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200" dirty="0">
                  <a:solidFill>
                    <a:schemeClr val="bg1"/>
                  </a:solidFill>
                </a:rPr>
                <a:t>Buttons</a:t>
              </a:r>
            </a:p>
          </p:txBody>
        </p: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30CEE2C7-5991-4B2F-A592-AF49126EBB9C}"/>
                </a:ext>
              </a:extLst>
            </p:cNvPr>
            <p:cNvSpPr txBox="1"/>
            <p:nvPr/>
          </p:nvSpPr>
          <p:spPr>
            <a:xfrm>
              <a:off x="4977033" y="5852636"/>
              <a:ext cx="10134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200" dirty="0">
                  <a:solidFill>
                    <a:schemeClr val="bg1"/>
                  </a:solidFill>
                </a:rPr>
                <a:t>LiDAR</a:t>
              </a: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07C8E3A5-81D1-4CAD-8497-69483BE397ED}"/>
                </a:ext>
              </a:extLst>
            </p:cNvPr>
            <p:cNvSpPr txBox="1"/>
            <p:nvPr/>
          </p:nvSpPr>
          <p:spPr>
            <a:xfrm>
              <a:off x="4977033" y="6793683"/>
              <a:ext cx="10134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200" dirty="0">
                  <a:solidFill>
                    <a:schemeClr val="bg1"/>
                  </a:solidFill>
                </a:rPr>
                <a:t>Radar</a:t>
              </a:r>
            </a:p>
          </p:txBody>
        </p:sp>
        <p:cxnSp>
          <p:nvCxnSpPr>
            <p:cNvPr id="5" name="Gerader Verbinder 4">
              <a:extLst>
                <a:ext uri="{FF2B5EF4-FFF2-40B4-BE49-F238E27FC236}">
                  <a16:creationId xmlns:a16="http://schemas.microsoft.com/office/drawing/2014/main" id="{22323469-7EC4-45F7-B556-D131050DB3F4}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>
              <a:off x="5990871" y="5742477"/>
              <a:ext cx="451998" cy="0"/>
            </a:xfrm>
            <a:prstGeom prst="line">
              <a:avLst/>
            </a:prstGeom>
            <a:ln w="19050">
              <a:solidFill>
                <a:schemeClr val="bg1"/>
              </a:solidFill>
              <a:tailEnd type="oval"/>
            </a:ln>
            <a:effectLst>
              <a:glow rad="254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Verbinder: gewinkelt 26">
              <a:extLst>
                <a:ext uri="{FF2B5EF4-FFF2-40B4-BE49-F238E27FC236}">
                  <a16:creationId xmlns:a16="http://schemas.microsoft.com/office/drawing/2014/main" id="{C32B938F-58AD-494C-A4D5-EC3F043D4B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90871" y="5763058"/>
              <a:ext cx="675835" cy="241165"/>
            </a:xfrm>
            <a:prstGeom prst="bentConnector3">
              <a:avLst>
                <a:gd name="adj1" fmla="val 100033"/>
              </a:avLst>
            </a:prstGeom>
            <a:ln w="19050">
              <a:solidFill>
                <a:schemeClr val="bg1"/>
              </a:solidFill>
              <a:tailEnd type="oval"/>
            </a:ln>
            <a:effectLst>
              <a:glow rad="254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r Verbinder 59">
              <a:extLst>
                <a:ext uri="{FF2B5EF4-FFF2-40B4-BE49-F238E27FC236}">
                  <a16:creationId xmlns:a16="http://schemas.microsoft.com/office/drawing/2014/main" id="{EBA97CCE-16C2-4418-975A-19AF0C65559C}"/>
                </a:ext>
              </a:extLst>
            </p:cNvPr>
            <p:cNvCxnSpPr>
              <a:cxnSpLocks/>
            </p:cNvCxnSpPr>
            <p:nvPr/>
          </p:nvCxnSpPr>
          <p:spPr>
            <a:xfrm>
              <a:off x="5990471" y="6933102"/>
              <a:ext cx="588666" cy="0"/>
            </a:xfrm>
            <a:prstGeom prst="line">
              <a:avLst/>
            </a:prstGeom>
            <a:ln w="19050">
              <a:solidFill>
                <a:schemeClr val="bg1"/>
              </a:solidFill>
              <a:tailEnd type="oval"/>
            </a:ln>
            <a:effectLst>
              <a:glow rad="254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r Verbinder 61">
              <a:extLst>
                <a:ext uri="{FF2B5EF4-FFF2-40B4-BE49-F238E27FC236}">
                  <a16:creationId xmlns:a16="http://schemas.microsoft.com/office/drawing/2014/main" id="{A0E7B1E0-17A7-491A-BB0F-800B35BE778E}"/>
                </a:ext>
              </a:extLst>
            </p:cNvPr>
            <p:cNvCxnSpPr>
              <a:cxnSpLocks/>
            </p:cNvCxnSpPr>
            <p:nvPr/>
          </p:nvCxnSpPr>
          <p:spPr>
            <a:xfrm>
              <a:off x="5971421" y="6491515"/>
              <a:ext cx="588666" cy="0"/>
            </a:xfrm>
            <a:prstGeom prst="line">
              <a:avLst/>
            </a:prstGeom>
            <a:ln w="19050">
              <a:solidFill>
                <a:schemeClr val="bg1"/>
              </a:solidFill>
              <a:tailEnd type="oval"/>
            </a:ln>
            <a:effectLst>
              <a:glow rad="254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Gerader Verbinder 64">
              <a:extLst>
                <a:ext uri="{FF2B5EF4-FFF2-40B4-BE49-F238E27FC236}">
                  <a16:creationId xmlns:a16="http://schemas.microsoft.com/office/drawing/2014/main" id="{A6B9DCE3-7E12-44B6-9C7A-EB0D819626A8}"/>
                </a:ext>
              </a:extLst>
            </p:cNvPr>
            <p:cNvCxnSpPr>
              <a:cxnSpLocks/>
              <a:stCxn id="43" idx="1"/>
            </p:cNvCxnSpPr>
            <p:nvPr/>
          </p:nvCxnSpPr>
          <p:spPr>
            <a:xfrm flipH="1">
              <a:off x="7164388" y="6990255"/>
              <a:ext cx="863260" cy="0"/>
            </a:xfrm>
            <a:prstGeom prst="line">
              <a:avLst/>
            </a:prstGeom>
            <a:ln w="19050">
              <a:solidFill>
                <a:schemeClr val="bg1"/>
              </a:solidFill>
              <a:tailEnd type="oval"/>
            </a:ln>
            <a:effectLst>
              <a:glow rad="254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rader Verbinder 69">
              <a:extLst>
                <a:ext uri="{FF2B5EF4-FFF2-40B4-BE49-F238E27FC236}">
                  <a16:creationId xmlns:a16="http://schemas.microsoft.com/office/drawing/2014/main" id="{06C32C02-FBEB-47A8-B04E-795242D9CE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07213" y="6664780"/>
              <a:ext cx="1120435" cy="0"/>
            </a:xfrm>
            <a:prstGeom prst="line">
              <a:avLst/>
            </a:prstGeom>
            <a:ln w="19050">
              <a:solidFill>
                <a:schemeClr val="bg1"/>
              </a:solidFill>
              <a:tailEnd type="oval"/>
            </a:ln>
            <a:effectLst>
              <a:glow rad="254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r Verbinder 71">
              <a:extLst>
                <a:ext uri="{FF2B5EF4-FFF2-40B4-BE49-F238E27FC236}">
                  <a16:creationId xmlns:a16="http://schemas.microsoft.com/office/drawing/2014/main" id="{EB20BD4F-B554-4E30-A625-D3A5012494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54850" y="6208942"/>
              <a:ext cx="972798" cy="0"/>
            </a:xfrm>
            <a:prstGeom prst="line">
              <a:avLst/>
            </a:prstGeom>
            <a:ln w="19050">
              <a:solidFill>
                <a:schemeClr val="bg1"/>
              </a:solidFill>
              <a:tailEnd type="oval"/>
            </a:ln>
            <a:effectLst>
              <a:glow rad="254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Gerader Verbinder 73">
              <a:extLst>
                <a:ext uri="{FF2B5EF4-FFF2-40B4-BE49-F238E27FC236}">
                  <a16:creationId xmlns:a16="http://schemas.microsoft.com/office/drawing/2014/main" id="{B6E041A8-02FB-4893-B91C-9480988484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45350" y="5762952"/>
              <a:ext cx="782298" cy="0"/>
            </a:xfrm>
            <a:prstGeom prst="line">
              <a:avLst/>
            </a:prstGeom>
            <a:ln w="19050">
              <a:solidFill>
                <a:schemeClr val="bg1"/>
              </a:solidFill>
              <a:tailEnd type="oval"/>
            </a:ln>
            <a:effectLst>
              <a:glow rad="254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1" name="Gruppieren 250">
            <a:extLst>
              <a:ext uri="{FF2B5EF4-FFF2-40B4-BE49-F238E27FC236}">
                <a16:creationId xmlns:a16="http://schemas.microsoft.com/office/drawing/2014/main" id="{322A9E7B-245D-4C59-9256-121F33055CDE}"/>
              </a:ext>
            </a:extLst>
          </p:cNvPr>
          <p:cNvGrpSpPr/>
          <p:nvPr/>
        </p:nvGrpSpPr>
        <p:grpSpPr>
          <a:xfrm>
            <a:off x="586058" y="8203840"/>
            <a:ext cx="3747705" cy="1794378"/>
            <a:chOff x="657717" y="8054393"/>
            <a:chExt cx="3747705" cy="1794378"/>
          </a:xfrm>
        </p:grpSpPr>
        <p:pic>
          <p:nvPicPr>
            <p:cNvPr id="81" name="Grafik 80" descr="LKW mit einfarbiger Füllung">
              <a:extLst>
                <a:ext uri="{FF2B5EF4-FFF2-40B4-BE49-F238E27FC236}">
                  <a16:creationId xmlns:a16="http://schemas.microsoft.com/office/drawing/2014/main" id="{D74A2677-E9EA-4501-8C71-9FCA07486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657717" y="8934371"/>
              <a:ext cx="914400" cy="914400"/>
            </a:xfrm>
            <a:prstGeom prst="rect">
              <a:avLst/>
            </a:prstGeom>
          </p:spPr>
        </p:pic>
        <p:cxnSp>
          <p:nvCxnSpPr>
            <p:cNvPr id="85" name="Gerade Verbindung mit Pfeil 84">
              <a:extLst>
                <a:ext uri="{FF2B5EF4-FFF2-40B4-BE49-F238E27FC236}">
                  <a16:creationId xmlns:a16="http://schemas.microsoft.com/office/drawing/2014/main" id="{DC2C943D-D17A-46C4-A859-41E1291C5293}"/>
                </a:ext>
              </a:extLst>
            </p:cNvPr>
            <p:cNvCxnSpPr>
              <a:cxnSpLocks/>
              <a:stCxn id="81" idx="3"/>
              <a:endCxn id="83" idx="1"/>
            </p:cNvCxnSpPr>
            <p:nvPr/>
          </p:nvCxnSpPr>
          <p:spPr>
            <a:xfrm flipV="1">
              <a:off x="1572117" y="9390450"/>
              <a:ext cx="1918905" cy="1121"/>
            </a:xfrm>
            <a:prstGeom prst="straightConnector1">
              <a:avLst/>
            </a:prstGeom>
            <a:ln w="76200">
              <a:solidFill>
                <a:schemeClr val="bg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3" name="Grafik 82" descr="Laptop mit einfarbiger Füllung">
              <a:extLst>
                <a:ext uri="{FF2B5EF4-FFF2-40B4-BE49-F238E27FC236}">
                  <a16:creationId xmlns:a16="http://schemas.microsoft.com/office/drawing/2014/main" id="{9D87B891-F8E2-40DC-BF47-2150B8549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491022" y="8933250"/>
              <a:ext cx="914400" cy="914400"/>
            </a:xfrm>
            <a:prstGeom prst="rect">
              <a:avLst/>
            </a:prstGeom>
          </p:spPr>
        </p:pic>
        <p:pic>
          <p:nvPicPr>
            <p:cNvPr id="87" name="Grafik 86" descr="Gruppenbrainstorming mit einfarbiger Füllung">
              <a:extLst>
                <a:ext uri="{FF2B5EF4-FFF2-40B4-BE49-F238E27FC236}">
                  <a16:creationId xmlns:a16="http://schemas.microsoft.com/office/drawing/2014/main" id="{C6BD283C-9A66-4EF6-9FA2-6282402A8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599514" y="8398209"/>
              <a:ext cx="689083" cy="689083"/>
            </a:xfrm>
            <a:prstGeom prst="rect">
              <a:avLst/>
            </a:prstGeom>
          </p:spPr>
        </p:pic>
        <p:pic>
          <p:nvPicPr>
            <p:cNvPr id="116" name="Grafik 115" descr="Cloud Silhouette">
              <a:extLst>
                <a:ext uri="{FF2B5EF4-FFF2-40B4-BE49-F238E27FC236}">
                  <a16:creationId xmlns:a16="http://schemas.microsoft.com/office/drawing/2014/main" id="{29B300D7-8BB7-48D2-91F8-DE792F82F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724433" y="8054393"/>
              <a:ext cx="1579110" cy="1579110"/>
            </a:xfrm>
            <a:prstGeom prst="rect">
              <a:avLst/>
            </a:prstGeom>
          </p:spPr>
        </p:pic>
        <p:pic>
          <p:nvPicPr>
            <p:cNvPr id="250" name="Grafik 249">
              <a:extLst>
                <a:ext uri="{FF2B5EF4-FFF2-40B4-BE49-F238E27FC236}">
                  <a16:creationId xmlns:a16="http://schemas.microsoft.com/office/drawing/2014/main" id="{23E6897A-D7FB-46CA-AB45-8956C5FB91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031791" y="8859453"/>
              <a:ext cx="942544" cy="200353"/>
            </a:xfrm>
            <a:prstGeom prst="rect">
              <a:avLst/>
            </a:prstGeom>
          </p:spPr>
        </p:pic>
      </p:grpSp>
      <p:pic>
        <p:nvPicPr>
          <p:cNvPr id="163" name="Grafik 162">
            <a:extLst>
              <a:ext uri="{FF2B5EF4-FFF2-40B4-BE49-F238E27FC236}">
                <a16:creationId xmlns:a16="http://schemas.microsoft.com/office/drawing/2014/main" id="{4C9C0A85-BB41-4855-BBF8-6CBD97FA286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280361" y="8466536"/>
            <a:ext cx="3768053" cy="1433741"/>
          </a:xfrm>
          <a:prstGeom prst="rect">
            <a:avLst/>
          </a:prstGeom>
        </p:spPr>
      </p:pic>
      <p:sp>
        <p:nvSpPr>
          <p:cNvPr id="256" name="Google Shape;164;p41">
            <a:extLst>
              <a:ext uri="{FF2B5EF4-FFF2-40B4-BE49-F238E27FC236}">
                <a16:creationId xmlns:a16="http://schemas.microsoft.com/office/drawing/2014/main" id="{62D2DFA3-3D6B-4D56-89F9-341187AC531B}"/>
              </a:ext>
            </a:extLst>
          </p:cNvPr>
          <p:cNvSpPr txBox="1"/>
          <p:nvPr/>
        </p:nvSpPr>
        <p:spPr>
          <a:xfrm>
            <a:off x="5016500" y="4795455"/>
            <a:ext cx="4450491" cy="55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800" b="1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Data source &amp; </a:t>
            </a:r>
            <a:r>
              <a:rPr lang="de-DE" sz="1800" b="1" dirty="0" err="1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actuators</a:t>
            </a:r>
            <a:r>
              <a:rPr lang="de-DE" sz="1800" b="1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:</a:t>
            </a:r>
            <a:endParaRPr lang="en-US" sz="1100" dirty="0">
              <a:solidFill>
                <a:schemeClr val="lt1"/>
              </a:solidFill>
              <a:latin typeface="Roboto"/>
              <a:ea typeface="Roboto"/>
              <a:sym typeface="Roboto"/>
            </a:endParaRPr>
          </a:p>
        </p:txBody>
      </p:sp>
      <p:sp>
        <p:nvSpPr>
          <p:cNvPr id="257" name="Google Shape;164;p41">
            <a:extLst>
              <a:ext uri="{FF2B5EF4-FFF2-40B4-BE49-F238E27FC236}">
                <a16:creationId xmlns:a16="http://schemas.microsoft.com/office/drawing/2014/main" id="{B514A264-E32D-4BA9-91EE-F2B41CEA40DA}"/>
              </a:ext>
            </a:extLst>
          </p:cNvPr>
          <p:cNvSpPr txBox="1"/>
          <p:nvPr/>
        </p:nvSpPr>
        <p:spPr>
          <a:xfrm>
            <a:off x="310657" y="7609290"/>
            <a:ext cx="4263128" cy="55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8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Example</a:t>
            </a:r>
            <a:r>
              <a:rPr lang="de-DE" sz="18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8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architecture</a:t>
            </a:r>
            <a:r>
              <a:rPr lang="de-DE" sz="18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000" dirty="0"/>
          </a:p>
        </p:txBody>
      </p:sp>
      <p:sp>
        <p:nvSpPr>
          <p:cNvPr id="258" name="Google Shape;164;p41">
            <a:extLst>
              <a:ext uri="{FF2B5EF4-FFF2-40B4-BE49-F238E27FC236}">
                <a16:creationId xmlns:a16="http://schemas.microsoft.com/office/drawing/2014/main" id="{224AFEDB-ECA2-4986-ABB5-6D348DFF0012}"/>
              </a:ext>
            </a:extLst>
          </p:cNvPr>
          <p:cNvSpPr txBox="1"/>
          <p:nvPr/>
        </p:nvSpPr>
        <p:spPr>
          <a:xfrm>
            <a:off x="5016500" y="7601882"/>
            <a:ext cx="4263128" cy="55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8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Projects </a:t>
            </a:r>
            <a:r>
              <a:rPr lang="de-DE" sz="18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involved</a:t>
            </a:r>
            <a:r>
              <a:rPr lang="de-DE" sz="18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000" dirty="0"/>
          </a:p>
        </p:txBody>
      </p:sp>
      <p:sp>
        <p:nvSpPr>
          <p:cNvPr id="168" name="Freihandform: Form 167">
            <a:extLst>
              <a:ext uri="{FF2B5EF4-FFF2-40B4-BE49-F238E27FC236}">
                <a16:creationId xmlns:a16="http://schemas.microsoft.com/office/drawing/2014/main" id="{241A3BD4-4479-48D8-A2D1-1897C2615ED0}"/>
              </a:ext>
            </a:extLst>
          </p:cNvPr>
          <p:cNvSpPr/>
          <p:nvPr/>
        </p:nvSpPr>
        <p:spPr>
          <a:xfrm>
            <a:off x="319807" y="4482577"/>
            <a:ext cx="1967284" cy="181637"/>
          </a:xfrm>
          <a:custGeom>
            <a:avLst/>
            <a:gdLst>
              <a:gd name="connsiteX0" fmla="*/ 158765 w 1968281"/>
              <a:gd name="connsiteY0" fmla="*/ 145082 h 153135"/>
              <a:gd name="connsiteX1" fmla="*/ 58753 w 1968281"/>
              <a:gd name="connsiteY1" fmla="*/ 142700 h 153135"/>
              <a:gd name="connsiteX2" fmla="*/ 951721 w 1968281"/>
              <a:gd name="connsiteY2" fmla="*/ 42688 h 153135"/>
              <a:gd name="connsiteX3" fmla="*/ 1958990 w 1968281"/>
              <a:gd name="connsiteY3" fmla="*/ 6969 h 153135"/>
              <a:gd name="connsiteX4" fmla="*/ 1416065 w 1968281"/>
              <a:gd name="connsiteY4" fmla="*/ 2207 h 153135"/>
              <a:gd name="connsiteX5" fmla="*/ 792178 w 1968281"/>
              <a:gd name="connsiteY5" fmla="*/ 33163 h 153135"/>
              <a:gd name="connsiteX0" fmla="*/ 158765 w 1975212"/>
              <a:gd name="connsiteY0" fmla="*/ 162587 h 170640"/>
              <a:gd name="connsiteX1" fmla="*/ 58753 w 1975212"/>
              <a:gd name="connsiteY1" fmla="*/ 160205 h 170640"/>
              <a:gd name="connsiteX2" fmla="*/ 951721 w 1975212"/>
              <a:gd name="connsiteY2" fmla="*/ 60193 h 170640"/>
              <a:gd name="connsiteX3" fmla="*/ 1958990 w 1975212"/>
              <a:gd name="connsiteY3" fmla="*/ 24474 h 170640"/>
              <a:gd name="connsiteX4" fmla="*/ 1518458 w 1975212"/>
              <a:gd name="connsiteY4" fmla="*/ 662 h 170640"/>
              <a:gd name="connsiteX5" fmla="*/ 792178 w 1975212"/>
              <a:gd name="connsiteY5" fmla="*/ 50668 h 170640"/>
              <a:gd name="connsiteX0" fmla="*/ 158765 w 1975212"/>
              <a:gd name="connsiteY0" fmla="*/ 162587 h 170640"/>
              <a:gd name="connsiteX1" fmla="*/ 58753 w 1975212"/>
              <a:gd name="connsiteY1" fmla="*/ 160205 h 170640"/>
              <a:gd name="connsiteX2" fmla="*/ 951721 w 1975212"/>
              <a:gd name="connsiteY2" fmla="*/ 60193 h 170640"/>
              <a:gd name="connsiteX3" fmla="*/ 1958990 w 1975212"/>
              <a:gd name="connsiteY3" fmla="*/ 24474 h 170640"/>
              <a:gd name="connsiteX4" fmla="*/ 1518458 w 1975212"/>
              <a:gd name="connsiteY4" fmla="*/ 662 h 170640"/>
              <a:gd name="connsiteX5" fmla="*/ 792178 w 1975212"/>
              <a:gd name="connsiteY5" fmla="*/ 50668 h 170640"/>
              <a:gd name="connsiteX0" fmla="*/ 158765 w 1975212"/>
              <a:gd name="connsiteY0" fmla="*/ 162587 h 170640"/>
              <a:gd name="connsiteX1" fmla="*/ 58753 w 1975212"/>
              <a:gd name="connsiteY1" fmla="*/ 160205 h 170640"/>
              <a:gd name="connsiteX2" fmla="*/ 951721 w 1975212"/>
              <a:gd name="connsiteY2" fmla="*/ 60193 h 170640"/>
              <a:gd name="connsiteX3" fmla="*/ 1958990 w 1975212"/>
              <a:gd name="connsiteY3" fmla="*/ 24474 h 170640"/>
              <a:gd name="connsiteX4" fmla="*/ 1518458 w 1975212"/>
              <a:gd name="connsiteY4" fmla="*/ 662 h 170640"/>
              <a:gd name="connsiteX5" fmla="*/ 792178 w 1975212"/>
              <a:gd name="connsiteY5" fmla="*/ 50668 h 170640"/>
              <a:gd name="connsiteX0" fmla="*/ 158765 w 1975212"/>
              <a:gd name="connsiteY0" fmla="*/ 162587 h 170640"/>
              <a:gd name="connsiteX1" fmla="*/ 58753 w 1975212"/>
              <a:gd name="connsiteY1" fmla="*/ 160205 h 170640"/>
              <a:gd name="connsiteX2" fmla="*/ 951721 w 1975212"/>
              <a:gd name="connsiteY2" fmla="*/ 60193 h 170640"/>
              <a:gd name="connsiteX3" fmla="*/ 1958990 w 1975212"/>
              <a:gd name="connsiteY3" fmla="*/ 24474 h 170640"/>
              <a:gd name="connsiteX4" fmla="*/ 1518458 w 1975212"/>
              <a:gd name="connsiteY4" fmla="*/ 662 h 170640"/>
              <a:gd name="connsiteX5" fmla="*/ 773128 w 1975212"/>
              <a:gd name="connsiteY5" fmla="*/ 64955 h 170640"/>
              <a:gd name="connsiteX0" fmla="*/ 158765 w 1975212"/>
              <a:gd name="connsiteY0" fmla="*/ 191162 h 192934"/>
              <a:gd name="connsiteX1" fmla="*/ 58753 w 1975212"/>
              <a:gd name="connsiteY1" fmla="*/ 160205 h 192934"/>
              <a:gd name="connsiteX2" fmla="*/ 951721 w 1975212"/>
              <a:gd name="connsiteY2" fmla="*/ 60193 h 192934"/>
              <a:gd name="connsiteX3" fmla="*/ 1958990 w 1975212"/>
              <a:gd name="connsiteY3" fmla="*/ 24474 h 192934"/>
              <a:gd name="connsiteX4" fmla="*/ 1518458 w 1975212"/>
              <a:gd name="connsiteY4" fmla="*/ 662 h 192934"/>
              <a:gd name="connsiteX5" fmla="*/ 773128 w 1975212"/>
              <a:gd name="connsiteY5" fmla="*/ 64955 h 192934"/>
              <a:gd name="connsiteX0" fmla="*/ 150837 w 1967284"/>
              <a:gd name="connsiteY0" fmla="*/ 191162 h 191162"/>
              <a:gd name="connsiteX1" fmla="*/ 50825 w 1967284"/>
              <a:gd name="connsiteY1" fmla="*/ 160205 h 191162"/>
              <a:gd name="connsiteX2" fmla="*/ 943793 w 1967284"/>
              <a:gd name="connsiteY2" fmla="*/ 60193 h 191162"/>
              <a:gd name="connsiteX3" fmla="*/ 1951062 w 1967284"/>
              <a:gd name="connsiteY3" fmla="*/ 24474 h 191162"/>
              <a:gd name="connsiteX4" fmla="*/ 1510530 w 1967284"/>
              <a:gd name="connsiteY4" fmla="*/ 662 h 191162"/>
              <a:gd name="connsiteX5" fmla="*/ 765200 w 1967284"/>
              <a:gd name="connsiteY5" fmla="*/ 64955 h 191162"/>
              <a:gd name="connsiteX0" fmla="*/ 150837 w 1967284"/>
              <a:gd name="connsiteY0" fmla="*/ 181637 h 181637"/>
              <a:gd name="connsiteX1" fmla="*/ 50825 w 1967284"/>
              <a:gd name="connsiteY1" fmla="*/ 160205 h 181637"/>
              <a:gd name="connsiteX2" fmla="*/ 943793 w 1967284"/>
              <a:gd name="connsiteY2" fmla="*/ 60193 h 181637"/>
              <a:gd name="connsiteX3" fmla="*/ 1951062 w 1967284"/>
              <a:gd name="connsiteY3" fmla="*/ 24474 h 181637"/>
              <a:gd name="connsiteX4" fmla="*/ 1510530 w 1967284"/>
              <a:gd name="connsiteY4" fmla="*/ 662 h 181637"/>
              <a:gd name="connsiteX5" fmla="*/ 765200 w 1967284"/>
              <a:gd name="connsiteY5" fmla="*/ 64955 h 18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67284" h="181637">
                <a:moveTo>
                  <a:pt x="150837" y="181637"/>
                </a:moveTo>
                <a:cubicBezTo>
                  <a:pt x="77613" y="158023"/>
                  <a:pt x="-81334" y="180446"/>
                  <a:pt x="50825" y="160205"/>
                </a:cubicBezTo>
                <a:cubicBezTo>
                  <a:pt x="182984" y="139964"/>
                  <a:pt x="627087" y="82815"/>
                  <a:pt x="943793" y="60193"/>
                </a:cubicBezTo>
                <a:cubicBezTo>
                  <a:pt x="1260499" y="37571"/>
                  <a:pt x="1856606" y="34396"/>
                  <a:pt x="1951062" y="24474"/>
                </a:cubicBezTo>
                <a:cubicBezTo>
                  <a:pt x="2045518" y="14552"/>
                  <a:pt x="1704999" y="-3704"/>
                  <a:pt x="1510530" y="662"/>
                </a:cubicBezTo>
                <a:cubicBezTo>
                  <a:pt x="1316061" y="5028"/>
                  <a:pt x="979909" y="25466"/>
                  <a:pt x="765200" y="64955"/>
                </a:cubicBezTo>
              </a:path>
            </a:pathLst>
          </a:custGeom>
          <a:noFill/>
          <a:ln w="104775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8207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3C3C3C"/>
      </a:dk1>
      <a:lt1>
        <a:srgbClr val="FFFFFF"/>
      </a:lt1>
      <a:dk2>
        <a:srgbClr val="A7A7A7"/>
      </a:dk2>
      <a:lt2>
        <a:srgbClr val="535353"/>
      </a:lt2>
      <a:accent1>
        <a:srgbClr val="5A3793"/>
      </a:accent1>
      <a:accent2>
        <a:srgbClr val="EC4E75"/>
      </a:accent2>
      <a:accent3>
        <a:srgbClr val="321F52"/>
      </a:accent3>
      <a:accent4>
        <a:srgbClr val="842C42"/>
      </a:accent4>
      <a:accent5>
        <a:srgbClr val="27183F"/>
      </a:accent5>
      <a:accent6>
        <a:srgbClr val="65223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F7A6848124234CBE7151389C27AA1C" ma:contentTypeVersion="4" ma:contentTypeDescription="Create a new document." ma:contentTypeScope="" ma:versionID="46f19462fb6ebc9d8330b73abf8a70ce">
  <xsd:schema xmlns:xsd="http://www.w3.org/2001/XMLSchema" xmlns:xs="http://www.w3.org/2001/XMLSchema" xmlns:p="http://schemas.microsoft.com/office/2006/metadata/properties" xmlns:ns2="2d87f3e7-175c-4919-9b01-d829ba5b517d" xmlns:ns3="50910e2a-c774-4655-b23a-f8223c3ffefe" targetNamespace="http://schemas.microsoft.com/office/2006/metadata/properties" ma:root="true" ma:fieldsID="a69550fe814a54b5783c5fbc91fa7d2f" ns2:_="" ns3:_="">
    <xsd:import namespace="2d87f3e7-175c-4919-9b01-d829ba5b517d"/>
    <xsd:import namespace="50910e2a-c774-4655-b23a-f8223c3ffe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87f3e7-175c-4919-9b01-d829ba5b51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910e2a-c774-4655-b23a-f8223c3ffef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50910e2a-c774-4655-b23a-f8223c3ffefe">
      <UserInfo>
        <DisplayName>Klein Marita (BEG/EDX-CL DAN)</DisplayName>
        <AccountId>198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873DE68-0F76-4507-98B8-88ACF72E92D8}">
  <ds:schemaRefs>
    <ds:schemaRef ds:uri="2d87f3e7-175c-4919-9b01-d829ba5b517d"/>
    <ds:schemaRef ds:uri="50910e2a-c774-4655-b23a-f8223c3ffef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1685CE9-FB75-44D0-B798-02F03CDA477C}">
  <ds:schemaRefs>
    <ds:schemaRef ds:uri="2d87f3e7-175c-4919-9b01-d829ba5b517d"/>
    <ds:schemaRef ds:uri="http://purl.org/dc/elements/1.1/"/>
    <ds:schemaRef ds:uri="50910e2a-c774-4655-b23a-f8223c3ffefe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56E5DF16-1E93-4269-95B7-7E6F86DE63D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</Words>
  <Application>Microsoft Office PowerPoint</Application>
  <PresentationFormat>A3-Papier (297 x 420 mm)</PresentationFormat>
  <Paragraphs>20</Paragraphs>
  <Slides>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7" baseType="lpstr">
      <vt:lpstr>Arial</vt:lpstr>
      <vt:lpstr>Courier New</vt:lpstr>
      <vt:lpstr>Lato</vt:lpstr>
      <vt:lpstr>Poppins</vt:lpstr>
      <vt:lpstr>Roboto</vt:lpstr>
      <vt:lpstr>Office Theme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Reimold, Florian</dc:creator>
  <cp:lastModifiedBy>Reimold, Florian</cp:lastModifiedBy>
  <cp:revision>15</cp:revision>
  <dcterms:modified xsi:type="dcterms:W3CDTF">2022-10-19T13:25:10Z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0x01010050F7A6848124234CBE7151389C27AA1C</vt:lpwstr>
  </property>
</Properties>
</file>

<file path=docProps/thumbnail.jpeg>
</file>